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8" r:id="rId6"/>
    <p:sldId id="264" r:id="rId7"/>
    <p:sldId id="267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0"/>
    <a:srgbClr val="002F6B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5" autoAdjust="0"/>
    <p:restoredTop sz="94694" autoAdjust="0"/>
  </p:normalViewPr>
  <p:slideViewPr>
    <p:cSldViewPr snapToGrid="0" snapToObjects="1">
      <p:cViewPr varScale="1">
        <p:scale>
          <a:sx n="84" d="100"/>
          <a:sy n="84" d="100"/>
        </p:scale>
        <p:origin x="77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6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5E82-ADE6-C441-A542-5B580D21343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D0C9C-EE3E-FE4D-9BEE-21635A22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9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1D287-B87F-0D45-99A6-F08E1858D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FD0B5BB-E6C5-3B4F-B514-7C5423F10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32" y="1088232"/>
            <a:ext cx="6408553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Heineken Serif 18" panose="020408060606020607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5B75CF-D86C-DF4F-880A-3E61D4D16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32" y="3928880"/>
            <a:ext cx="640855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ineken Serif 18" panose="020408060606020607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6AC68E-4E38-6848-AD12-B1BDD1974E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4825" y="3620060"/>
            <a:ext cx="2514600" cy="54864"/>
          </a:xfr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A844E19-3A77-0F47-8D85-D0B3C3A14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107" y="5491229"/>
            <a:ext cx="1585468" cy="11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AEB2A1-CFDC-1043-8820-D38C4A6A8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052" y="1560514"/>
            <a:ext cx="4778477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E8B1-50E0-0B4A-B6A9-8DC0135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052" y="4546601"/>
            <a:ext cx="47784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9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59FE0-C14F-F243-B587-B483047DA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32" y="1560514"/>
            <a:ext cx="3696929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E8B1-50E0-0B4A-B6A9-8DC0135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9832" y="4546601"/>
            <a:ext cx="36969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24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2081-70A5-CF4C-8832-ECFE6F05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9878-3E05-3B41-A243-694D9BABE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221E-B8AB-8040-8822-17EB44EC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32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2F9C-BBD9-3E45-8F3F-B375A5C8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31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F8D26-B293-3A40-9A7E-2F102B34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987425"/>
            <a:ext cx="5970588" cy="4873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/>
            </a:lvl1pPr>
            <a:lvl2pPr marL="457200" indent="0">
              <a:lnSpc>
                <a:spcPct val="150000"/>
              </a:lnSpc>
              <a:buNone/>
              <a:defRPr sz="2800"/>
            </a:lvl2pPr>
            <a:lvl3pPr marL="914400" indent="0">
              <a:lnSpc>
                <a:spcPct val="150000"/>
              </a:lnSpc>
              <a:buNone/>
              <a:defRPr sz="2800"/>
            </a:lvl3pPr>
            <a:lvl4pPr marL="1371600" indent="0">
              <a:lnSpc>
                <a:spcPct val="150000"/>
              </a:lnSpc>
              <a:buNone/>
              <a:defRPr sz="2800"/>
            </a:lvl4pPr>
            <a:lvl5pPr marL="1828800" indent="0">
              <a:lnSpc>
                <a:spcPct val="150000"/>
              </a:lnSpc>
              <a:buNone/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E3F5-4EFD-2E46-BDE1-191968B66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6933"/>
            <a:ext cx="3932237" cy="3487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FA-3B0E-7643-ABC8-C0C84B2E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354B06B-4BA5-3845-92B4-43C65E0FCD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rot="5400000">
            <a:off x="2687263" y="3401378"/>
            <a:ext cx="4690860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0B756-5274-D243-9258-5E1E0C738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1F22D8D-31E3-EE4A-91D8-1405E70C3C8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41878" y="1905998"/>
            <a:ext cx="2120646" cy="21206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0" i="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marL="0" lvl="0" algn="ctr"/>
            <a:r>
              <a:rPr lang="en-US" dirty="0"/>
              <a:t> 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C414AC9-E4DD-A549-9939-0CE10D50081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42061" y="1905998"/>
            <a:ext cx="2120646" cy="21206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0" i="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marL="0" lvl="0" algn="ctr"/>
            <a:r>
              <a:rPr lang="en-US" dirty="0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4A879C-53B5-7A43-A216-84368788A4F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5922" y="1905998"/>
            <a:ext cx="2120646" cy="21206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0" i="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marL="0" lvl="0" algn="ctr"/>
            <a:r>
              <a:rPr lang="en-US" dirty="0"/>
              <a:t> 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F96D830-5A56-244C-BCB1-8A26E302DD4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49782" y="1905998"/>
            <a:ext cx="2120646" cy="21206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0" i="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marL="0" lvl="0" algn="ctr"/>
            <a:r>
              <a:rPr lang="en-US" dirty="0"/>
              <a:t>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4477A4C-9A8A-1F4A-AC26-1026119C3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15" y="4282262"/>
            <a:ext cx="2573973" cy="26890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09A8223-149A-8B44-A974-3A08CBEA2D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5398" y="4282262"/>
            <a:ext cx="2573973" cy="268903"/>
          </a:xfr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B8A0B15-D5C1-7A42-8145-32A3C24764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9259" y="4256455"/>
            <a:ext cx="2573973" cy="268903"/>
          </a:xfr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3AFCED-1957-5044-BB0C-1BECB51971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9818" y="4256455"/>
            <a:ext cx="2573973" cy="268903"/>
          </a:xfr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228653E-63EB-7A4F-B93C-FF49001B28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876145"/>
            <a:ext cx="2127250" cy="59951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9512A1B-B7E5-BC4C-A45C-05CE742A7C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38383" y="4876145"/>
            <a:ext cx="2127250" cy="59951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AA15791-2362-484E-BC75-54B218F8B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2244" y="4876145"/>
            <a:ext cx="2127250" cy="59951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AAB764B-DCDA-A84B-B5EC-0F21227196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2803" y="4876145"/>
            <a:ext cx="2127250" cy="59951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20A9E35-3387-484F-816F-EB7E46333A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215" y="4566300"/>
            <a:ext cx="2573973" cy="26890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BDC0E43-553C-A14B-8D7F-EAAD697D95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5398" y="4566300"/>
            <a:ext cx="2573973" cy="268903"/>
          </a:xfrm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70B5EB9-0C72-5B49-B2F7-A767A783B8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9259" y="4540493"/>
            <a:ext cx="2573973" cy="268903"/>
          </a:xfrm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C24FE8C-B730-A145-B233-E5C40707A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9818" y="4540493"/>
            <a:ext cx="2573973" cy="268903"/>
          </a:xfrm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Last name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5AE79C2-3C97-FE48-9724-32EEA2A97D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BCD3378-5FDB-F546-9F71-77CA3CE4402B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832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07FC375-AE49-B24B-A225-8A8AE9050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0F4D019-8917-A14F-BF34-6B60BE45F4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796" y="2415339"/>
            <a:ext cx="1593274" cy="1593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E87284D6-76F7-9243-9757-2153EA5797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03690" y="2413001"/>
            <a:ext cx="1593274" cy="1593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CA122A09-AF5F-CE45-B23F-4999550170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2585" y="2413001"/>
            <a:ext cx="1593274" cy="1593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F351EF3-7D40-9F48-90AF-3CB4DBD74C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92" y="4229731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FC242A6-5670-CE43-A541-4539DA8074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10" y="4227393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AF3F80B-E1D7-C74A-8D73-3121E61A45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46326" y="4227393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E15455E-24B3-E049-B60B-FAB19EFB88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691" y="4826951"/>
            <a:ext cx="2127252" cy="522680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F8CADE6B-2EC4-8544-A9AC-83EDDF0F5D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3960" y="4826951"/>
            <a:ext cx="2127252" cy="522680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DA740E29-7A48-764C-AB38-621E8CA352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46325" y="4826951"/>
            <a:ext cx="2127252" cy="522680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14E8D9D6-C343-B145-98CE-F52B93EEF4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692" y="4513769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D1EFD313-50B3-6741-B447-835E89DEC8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2509" y="4511431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EF3FF21F-8DD9-384F-87B8-730494D034B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46326" y="4511431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CEB14C6-A023-B24C-904F-0E46A7A397C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044243" y="2417823"/>
            <a:ext cx="1593274" cy="1593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28662A7-1170-6E4C-A905-ADFD761152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563137" y="2413001"/>
            <a:ext cx="1593274" cy="1593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3210C746-469B-AB41-83C8-82523F4BCE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75601" y="4232215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40C4B71-0EDA-D145-B662-CAD68D779E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89418" y="4227393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893B6740-0792-2841-868E-02BAC980E1A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66203" y="4826951"/>
            <a:ext cx="2127252" cy="522680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980D9FE5-02AE-4B49-962D-EBF4836A9F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04765" y="4826951"/>
            <a:ext cx="2127252" cy="522680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625FE21F-B05C-3B46-ACD5-0AD06404AA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75601" y="4516253"/>
            <a:ext cx="2127249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A2BCE5D5-6F9F-494C-AC5D-333C5876EC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89418" y="4511431"/>
            <a:ext cx="2127250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77BF804-5B77-D347-9487-763CD1559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1A23795-BCD9-2A4E-A9B6-FD9F583E7245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245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84CB29-5E5F-B645-A87E-BBD037A7F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127DC1E-D66B-9643-A486-C7392ED56F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84651" y="1364729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 dirty="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1BBDB8B5-62BA-6B47-94F8-449026575E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18451" y="1364729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37B5D5EF-ACB1-2D42-8F23-3CF5D5A91B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71776" y="1364729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9E5CB0C8-9AC6-444A-A15E-AAC5E9018D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9842" y="2830743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AAB15745-F868-4741-BCA7-FAD9535D7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3167" y="2830743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 dirty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C87CEFAB-6B1A-F443-BE40-6327BD24B5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9403" y="3399139"/>
            <a:ext cx="2127250" cy="41410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7E1190EC-CB07-C54D-9E21-078EA9088B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203" y="3399139"/>
            <a:ext cx="2127250" cy="41410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15EF2F0C-5F73-0B4C-84CF-D7596080A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6528" y="3399139"/>
            <a:ext cx="2127250" cy="41410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AB1B371E-C901-1746-9A5D-2550F1FABF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9842" y="3114781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949833FC-50AC-C244-A8F8-A53B0A31F9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3167" y="3114781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 dirty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B220B211-B165-3D4A-A90B-7B92D5B86E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684651" y="4081237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9F58B1C0-815E-644E-969A-B731E8325EF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418451" y="4081237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3C2DF32-A7B1-244F-8BD9-FAADED2A12F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71776" y="4081237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029BE2C2-0D87-2A48-A961-8E6CAB46FD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89842" y="5547251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8D43A67B-D3E6-034A-9F34-B289958C89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43167" y="5547251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E9CA6D3D-E138-2C41-93B8-4614C44541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79403" y="6115647"/>
            <a:ext cx="2127250" cy="41410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E3B669F3-2920-DB44-8142-10242F92161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3203" y="6115647"/>
            <a:ext cx="2127250" cy="41410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13CF4D44-C2D0-0C41-A70D-4DE82A86B3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6528" y="6115647"/>
            <a:ext cx="2127250" cy="41410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0582AD73-06C1-0A4E-A328-1CA6949979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9842" y="5831289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C558B1DA-345B-6749-B715-21AD7B44D4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43167" y="5831289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0D4CB0A4-80F2-0A4D-B37E-51AFD1CDAC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6285" y="2830743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EAD3A8D8-3203-1E44-9229-BC69E1FFC0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66285" y="3114781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FC73667-3E6E-1C4C-B3C5-929A50D0B50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66285" y="5547251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D882C19E-67FE-7047-A171-2DC83A64DE9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66285" y="5831289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299813"/>
            <a:ext cx="11083158" cy="9996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FB6249D5-44A8-7745-8C4E-BAD3D44BD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DEBD7F5-F38F-5845-8396-4CDF0DBB6651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783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7FFD61-03A4-B049-86C3-581ECA851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299813"/>
            <a:ext cx="11083158" cy="9996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86D4100A-49C9-5042-A4FF-3A8269A79C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3824" y="1394878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E16D910-6CFB-EA4A-9BD7-FB474C0DCF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44007" y="1394878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DA880E13-639E-8647-8A87-E2CB9A7117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7868" y="1394878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DB96AAA8-DA5C-2042-867D-98BF862674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51728" y="1394878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43DC27C-108B-A047-89FA-EDC026BC70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5398" y="2860892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893BFCAA-A747-5C43-9060-F06E7D95D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9259" y="2860892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37EF801-8569-F445-ABE9-963FF3FEFE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9818" y="2860892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C67CA20-4FB2-B64D-8A32-56DCC089F0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1377" y="3429288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DABB01E-06E7-5A47-B55B-8A1FEC001E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31560" y="3429288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0389A0C1-D57A-E946-95D5-48C258737C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21" y="3429288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431DC86-5770-6F42-B671-9A90EB46E9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5980" y="3429288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D37A39BA-009A-F841-BA5A-02EF990629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5398" y="3144930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F2C9EBD1-8E3A-D74F-9DF5-450E17021B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9259" y="3144930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98854681-DF0B-D648-A294-397ACF2A96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9818" y="3144930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E59A084E-2E7C-7444-BF4D-6DB22E66651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43824" y="4064494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0283E443-D99B-F745-A9E0-E2C0DA79A21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44007" y="4064494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70D8B083-2804-954C-B2B6-7142799491B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847868" y="4064494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71" name="Picture Placeholder 8">
            <a:extLst>
              <a:ext uri="{FF2B5EF4-FFF2-40B4-BE49-F238E27FC236}">
                <a16:creationId xmlns:a16="http://schemas.microsoft.com/office/drawing/2014/main" id="{D85C5C03-30E6-074A-98CE-6A3ECC75BDE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651728" y="4064494"/>
            <a:ext cx="1316755" cy="13167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sq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en-US" sz="1800">
                <a:solidFill>
                  <a:schemeClr val="tx1"/>
                </a:solidFill>
                <a:latin typeface="Clan Pro News" panose="020B0604020101020102" pitchFamily="34" charset="77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72393E00-C3F2-4749-AF36-5CB6877FD9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5398" y="5530508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F2BBFEF9-64E7-3147-A790-5306FB25817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9259" y="5530508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50DE908F-5D1B-9C42-907C-A0A1970ADB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19818" y="5530508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B7488741-29D4-6342-B424-9238E00C849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377" y="6098904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D228794B-4D4A-7C4E-AAD1-D703DE4654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31560" y="6098904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09514ADF-4D8A-CF4E-8D4C-5476371690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35421" y="6098904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9F0C5623-1C26-0349-9CB4-E3C7A8422B9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35980" y="6098904"/>
            <a:ext cx="2127250" cy="41912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12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804F7546-39AD-4E4A-978B-918235E16A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15398" y="5814546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95B10E0F-9437-6941-A6F4-43FBA107563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19259" y="5814546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F19FB39B-BA5C-084F-9D7A-5EF2FC6CF32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9818" y="5814546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C21FA49B-6B25-6E4F-B40A-DD222388E44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1537" y="2860892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3379AD14-5194-3C46-AAB7-47981B3CB7A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1537" y="3144930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ED9CBF65-B82D-7F43-9237-9486BC0F4EB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537" y="5530508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First name</a:t>
            </a:r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AC958CD4-02C6-144A-91CF-B87386611BF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537" y="5814546"/>
            <a:ext cx="2573973" cy="268903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sz="1400" b="1" cap="none" spc="0" baseline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 algn="ctr"/>
            <a:r>
              <a:rPr lang="en-US" dirty="0"/>
              <a:t>Last name</a:t>
            </a: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20568D2D-8B5E-FC48-937A-D58926870D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D08C7AA-BD5E-9447-A694-D401B9D8DC92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79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5920-86E6-904A-A394-45705455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E5D1-2EBD-CA45-BFA8-DD7A07E5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421" y="1825625"/>
            <a:ext cx="5384800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lnSpc>
                <a:spcPct val="150000"/>
              </a:lnSpc>
              <a:buNone/>
              <a:defRPr sz="1600"/>
            </a:lvl2pPr>
            <a:lvl3pPr marL="914400" indent="0">
              <a:lnSpc>
                <a:spcPct val="150000"/>
              </a:lnSpc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0CCE5-AEFF-834D-AF5D-93F033372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846" y="1825625"/>
            <a:ext cx="5384800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lnSpc>
                <a:spcPct val="150000"/>
              </a:lnSpc>
              <a:buNone/>
              <a:defRPr sz="1600"/>
            </a:lvl2pPr>
            <a:lvl3pPr marL="914400" indent="0">
              <a:lnSpc>
                <a:spcPct val="150000"/>
              </a:lnSpc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BF2-13A4-0A43-96E4-9BD2709C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5920-86E6-904A-A394-45705455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E5D1-2EBD-CA45-BFA8-DD7A07E5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421" y="1825625"/>
            <a:ext cx="3500821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0CCE5-AEFF-834D-AF5D-93F033372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589" y="1825625"/>
            <a:ext cx="3500821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BF2-13A4-0A43-96E4-9BD2709C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8C8B0C-3B15-6D46-AD80-B52A561B04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6757" y="1825625"/>
            <a:ext cx="3502025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16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59A89D-034F-034D-B6BA-DB0C208DD2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64594" y="0"/>
            <a:ext cx="5727405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25A4A-9FBE-5B46-AB68-AADAA9C64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68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29D6D-8F9B-044C-95BD-FB17B1B3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32" y="1088232"/>
            <a:ext cx="6408553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Heineken Serif 18" panose="020408060606020607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D069E-AA63-2C42-B559-193D85674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32" y="3928880"/>
            <a:ext cx="640855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ineken Serif 18" panose="020408060606020607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C561F-7D97-AF46-8600-C230FB62A2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4825" y="3620060"/>
            <a:ext cx="2514600" cy="54864"/>
          </a:xfr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88F005-E388-5346-B2BC-28CE3136E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107" y="5491229"/>
            <a:ext cx="1585468" cy="11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A813-4671-B34A-8C2A-DFD1DCE7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7C78B-0A49-E24E-9B6E-09CFD567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8285"/>
            <a:ext cx="5180013" cy="536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688A5-8FFB-6A4B-9081-01C1EF4E1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0465"/>
            <a:ext cx="5180013" cy="3579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lnSpc>
                <a:spcPct val="150000"/>
              </a:lnSpc>
              <a:buNone/>
              <a:defRPr sz="1600"/>
            </a:lvl2pPr>
            <a:lvl3pPr marL="914400" indent="0">
              <a:lnSpc>
                <a:spcPct val="150000"/>
              </a:lnSpc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ADA20-5060-E84F-936D-83710F4B3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8285"/>
            <a:ext cx="5183188" cy="536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4AB7D-6E9B-1841-B8C0-1CD39352A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0465"/>
            <a:ext cx="5183188" cy="3579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lnSpc>
                <a:spcPct val="150000"/>
              </a:lnSpc>
              <a:buNone/>
              <a:defRPr sz="1600"/>
            </a:lvl2pPr>
            <a:lvl3pPr marL="914400" indent="0">
              <a:lnSpc>
                <a:spcPct val="150000"/>
              </a:lnSpc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1CD18-7B73-C244-A7B9-AE415A35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43E9CD7-7FB6-9245-B630-3013098399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6611" y="1913421"/>
            <a:ext cx="5180013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58700B-16B1-F242-BA64-606A9F61FD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9023" y="1913421"/>
            <a:ext cx="5180013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66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T Sta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BA90A9-8631-6246-9ADE-51C55D1E4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697B44-7690-F748-90CD-CE431BC8F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D225A3-6804-824E-9B0C-DF733A813275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16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GRN Sta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3359D-2B57-5943-B4C8-B6CAE105B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A96F7-1DEE-9841-AC35-1B4F2D2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0FFB-8B78-F440-AEE1-4F7C14B6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B3C58D-73B6-064A-B95D-04A0280564F0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CB6BBA-F827-C54B-A3E6-05FC826F4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636" y="6102144"/>
            <a:ext cx="1001569" cy="7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6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A4B7-56C8-3543-B69F-77761E68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493346"/>
            <a:ext cx="11083158" cy="7093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711D8-751C-1E4E-969C-473B907A8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1EA9D4D-C322-E046-A2F9-B139922F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2041048"/>
            <a:ext cx="3429000" cy="410750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28575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2pPr>
            <a:lvl3pPr marL="51435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3pPr>
            <a:lvl4pPr marL="746125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4pPr>
            <a:lvl5pPr marL="973138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B09E35-1C7D-AB46-910F-B6B68B05C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680415"/>
            <a:ext cx="3429000" cy="4794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614326-CC5A-D64E-A7A4-02FDA893EB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2937" y="2041048"/>
            <a:ext cx="3429000" cy="410750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28575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2pPr>
            <a:lvl3pPr marL="51435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3pPr>
            <a:lvl4pPr marL="746125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4pPr>
            <a:lvl5pPr marL="973138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B8D6C68-79E8-1945-92D7-1534ED327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37" y="1680415"/>
            <a:ext cx="3429000" cy="4794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8EBFB29-1E7C-5E45-AB29-1A1E2E76FE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3088" y="2041048"/>
            <a:ext cx="3429000" cy="410750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  <a:lvl2pPr marL="28575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2pPr>
            <a:lvl3pPr marL="51435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3pPr>
            <a:lvl4pPr marL="746125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4pPr>
            <a:lvl5pPr marL="973138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Heineken Serif 18" panose="020408060606020607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31E9462-1B8D-2041-8158-3E58A185EA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3088" y="1680415"/>
            <a:ext cx="3429000" cy="47942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7404E95-176D-8A43-AECA-82C8F3EFD6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4825" y="1530349"/>
            <a:ext cx="34290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32FFBDF-C8B7-0048-ACB7-968FD1A79B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83088" y="1530349"/>
            <a:ext cx="34290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E5740F5-3D1C-494A-A8EC-FB2376FB37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62937" y="1530349"/>
            <a:ext cx="34290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45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A4B7-56C8-3543-B69F-77761E68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487117"/>
            <a:ext cx="11083158" cy="70938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711D8-751C-1E4E-969C-473B907A8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13C10F-EDC0-D945-B63B-71588AA5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1680415"/>
            <a:ext cx="2514600" cy="219456"/>
          </a:xfrm>
        </p:spPr>
        <p:txBody>
          <a:bodyPr tIns="45720" rIns="91440" bIns="45720">
            <a:noAutofit/>
          </a:bodyPr>
          <a:lstStyle>
            <a:lvl1pPr marL="0" indent="0" algn="l" defTabSz="914400" rtl="0" eaLnBrk="1" latinLnBrk="0" hangingPunct="1">
              <a:buNone/>
              <a:defRPr lang="en-US" sz="1800" b="1" i="0" kern="1200" dirty="0" smtClean="0">
                <a:solidFill>
                  <a:schemeClr val="accent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>
              <a:defRPr>
                <a:solidFill>
                  <a:srgbClr val="999999"/>
                </a:solidFill>
              </a:defRPr>
            </a:lvl2pPr>
            <a:lvl3pPr>
              <a:defRPr>
                <a:solidFill>
                  <a:srgbClr val="999999"/>
                </a:solidFill>
              </a:defRPr>
            </a:lvl3pPr>
            <a:lvl4pPr>
              <a:defRPr>
                <a:solidFill>
                  <a:srgbClr val="999999"/>
                </a:solidFill>
              </a:defRPr>
            </a:lvl4pPr>
            <a:lvl5pPr>
              <a:defRPr>
                <a:solidFill>
                  <a:srgbClr val="999999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03C847-ACF8-8342-B290-4694B4F221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95663" y="1680415"/>
            <a:ext cx="2514600" cy="219456"/>
          </a:xfrm>
        </p:spPr>
        <p:txBody>
          <a:bodyPr tIns="45720" rIns="91440" bIns="45720">
            <a:noAutofit/>
          </a:bodyPr>
          <a:lstStyle>
            <a:lvl1pPr marL="0" indent="0" algn="l" defTabSz="914400" rtl="0" eaLnBrk="1" latinLnBrk="0" hangingPunct="1">
              <a:buNone/>
              <a:defRPr lang="en-US" sz="1800" b="1" i="0" kern="1200" dirty="0" smtClean="0">
                <a:solidFill>
                  <a:schemeClr val="accent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>
              <a:defRPr>
                <a:solidFill>
                  <a:srgbClr val="999999"/>
                </a:solidFill>
              </a:defRPr>
            </a:lvl2pPr>
            <a:lvl3pPr>
              <a:defRPr>
                <a:solidFill>
                  <a:srgbClr val="999999"/>
                </a:solidFill>
              </a:defRPr>
            </a:lvl3pPr>
            <a:lvl4pPr>
              <a:defRPr>
                <a:solidFill>
                  <a:srgbClr val="999999"/>
                </a:solidFill>
              </a:defRPr>
            </a:lvl4pPr>
            <a:lvl5pPr>
              <a:defRPr>
                <a:solidFill>
                  <a:srgbClr val="99999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EE9096-C7B3-C54D-8DBC-A170ADEEA14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1" y="1680415"/>
            <a:ext cx="2514600" cy="219456"/>
          </a:xfrm>
        </p:spPr>
        <p:txBody>
          <a:bodyPr tIns="45720" rIns="91440" bIns="45720">
            <a:noAutofit/>
          </a:bodyPr>
          <a:lstStyle>
            <a:lvl1pPr marL="0" indent="0" algn="l" defTabSz="914400" rtl="0" eaLnBrk="1" latinLnBrk="0" hangingPunct="1">
              <a:buNone/>
              <a:defRPr lang="en-US" sz="1800" b="1" i="0" kern="1200" dirty="0" smtClean="0">
                <a:solidFill>
                  <a:schemeClr val="accent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>
              <a:defRPr>
                <a:solidFill>
                  <a:srgbClr val="999999"/>
                </a:solidFill>
              </a:defRPr>
            </a:lvl2pPr>
            <a:lvl3pPr>
              <a:defRPr>
                <a:solidFill>
                  <a:srgbClr val="999999"/>
                </a:solidFill>
              </a:defRPr>
            </a:lvl3pPr>
            <a:lvl4pPr>
              <a:defRPr>
                <a:solidFill>
                  <a:srgbClr val="999999"/>
                </a:solidFill>
              </a:defRPr>
            </a:lvl4pPr>
            <a:lvl5pPr>
              <a:defRPr>
                <a:solidFill>
                  <a:srgbClr val="99999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514630-D11C-7E4C-BB7B-A4FC5404475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77338" y="1680415"/>
            <a:ext cx="2514600" cy="219456"/>
          </a:xfrm>
        </p:spPr>
        <p:txBody>
          <a:bodyPr tIns="45720" rIns="91440" bIns="45720">
            <a:noAutofit/>
          </a:bodyPr>
          <a:lstStyle>
            <a:lvl1pPr marL="0" indent="0" algn="l" defTabSz="914400" rtl="0" eaLnBrk="1" latinLnBrk="0" hangingPunct="1">
              <a:buNone/>
              <a:defRPr lang="en-US" sz="1800" b="1" i="0" kern="1200" dirty="0" smtClean="0">
                <a:solidFill>
                  <a:schemeClr val="accent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>
              <a:defRPr>
                <a:solidFill>
                  <a:srgbClr val="999999"/>
                </a:solidFill>
              </a:defRPr>
            </a:lvl2pPr>
            <a:lvl3pPr>
              <a:defRPr>
                <a:solidFill>
                  <a:srgbClr val="999999"/>
                </a:solidFill>
              </a:defRPr>
            </a:lvl3pPr>
            <a:lvl4pPr>
              <a:defRPr>
                <a:solidFill>
                  <a:srgbClr val="999999"/>
                </a:solidFill>
              </a:defRPr>
            </a:lvl4pPr>
            <a:lvl5pPr>
              <a:defRPr>
                <a:solidFill>
                  <a:srgbClr val="99999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3">
            <a:extLst>
              <a:ext uri="{FF2B5EF4-FFF2-40B4-BE49-F238E27FC236}">
                <a16:creationId xmlns:a16="http://schemas.microsoft.com/office/drawing/2014/main" id="{F6608A62-4AE5-984C-AA23-52BC0C2D8D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4" y="2041049"/>
            <a:ext cx="2514600" cy="4103006"/>
          </a:xfrm>
        </p:spPr>
        <p:txBody>
          <a:bodyPr tIns="45720" rIns="0" bIns="4572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 marL="2857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2pPr>
            <a:lvl3pPr marL="5143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None/>
              <a:tabLst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3pPr>
            <a:lvl4pPr marL="7429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4pPr>
            <a:lvl5pPr marL="968375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53">
            <a:extLst>
              <a:ext uri="{FF2B5EF4-FFF2-40B4-BE49-F238E27FC236}">
                <a16:creationId xmlns:a16="http://schemas.microsoft.com/office/drawing/2014/main" id="{CA262015-7A73-E74C-B4F0-2ED3EF8EA6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5663" y="2041049"/>
            <a:ext cx="2514600" cy="4107504"/>
          </a:xfrm>
        </p:spPr>
        <p:txBody>
          <a:bodyPr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 marL="2857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2pPr>
            <a:lvl3pPr marL="5143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3pPr>
            <a:lvl4pPr marL="7429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4pPr>
            <a:lvl5pPr marL="968375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3">
            <a:extLst>
              <a:ext uri="{FF2B5EF4-FFF2-40B4-BE49-F238E27FC236}">
                <a16:creationId xmlns:a16="http://schemas.microsoft.com/office/drawing/2014/main" id="{3C592795-7EDD-B14E-B046-D7A5DB34AE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01" y="2041049"/>
            <a:ext cx="2514600" cy="4107504"/>
          </a:xfrm>
        </p:spPr>
        <p:txBody>
          <a:bodyPr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 marL="2857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2pPr>
            <a:lvl3pPr marL="5143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3pPr>
            <a:lvl4pPr marL="7429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4pPr>
            <a:lvl5pPr marL="968375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10FF5E35-2848-4E4F-A3E3-F2BA90C7B8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77338" y="2041049"/>
            <a:ext cx="2514600" cy="4107504"/>
          </a:xfrm>
        </p:spPr>
        <p:txBody>
          <a:bodyPr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1pPr>
            <a:lvl2pPr marL="2857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2pPr>
            <a:lvl3pPr marL="5143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3pPr>
            <a:lvl4pPr marL="742950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4pPr>
            <a:lvl5pPr marL="968375" indent="0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Heineken Serif 18" panose="02040806060602060703" pitchFamily="18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FD98A37-29DF-2E42-8EEC-C4543E930F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4825" y="1530349"/>
            <a:ext cx="25146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00E8563-2F57-0341-B9F5-5B560F9311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95663" y="1530349"/>
            <a:ext cx="25146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802778-FC82-214C-8DC5-A783F4C143A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86501" y="1530349"/>
            <a:ext cx="25146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6B06B03-F830-7D4E-981B-17AD426C1C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77338" y="1530349"/>
            <a:ext cx="2514600" cy="54864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67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A4B7-56C8-3543-B69F-77761E68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487234"/>
            <a:ext cx="11083158" cy="7093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711D8-751C-1E4E-969C-473B907A8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7C5F81B-3187-C64C-BE09-8792F0C3B9D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68350" y="3166533"/>
            <a:ext cx="5224236" cy="297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274320" bIns="365760" anchor="t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3A311A-1240-9645-BC34-B37EBC847D4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204857" y="3166533"/>
            <a:ext cx="5218793" cy="297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274320" bIns="365760" anchor="t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5A299E-D803-1545-9387-59795AF797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" y="1540933"/>
            <a:ext cx="5224463" cy="162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4455A6-F212-704F-8070-09B065FBE4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99189" y="1523472"/>
            <a:ext cx="5218793" cy="16255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17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A4B7-56C8-3543-B69F-77761E68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476273"/>
            <a:ext cx="11083158" cy="7093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711D8-751C-1E4E-969C-473B907A8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5591F13-BD0C-C843-BA52-4A7F7A13CCC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68350" y="3339252"/>
            <a:ext cx="3383280" cy="2724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E96FBC0-46FB-B840-842D-57C430F1DFF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404360" y="3339252"/>
            <a:ext cx="3383280" cy="2724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8108B2D-E82F-0840-ADDC-C98E62E9558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040370" y="3339252"/>
            <a:ext cx="3383280" cy="2724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C0288B-B910-884C-85FA-8A4D5366A4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" y="1608665"/>
            <a:ext cx="3382963" cy="17305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4FA2150-72BD-D047-8A0B-0B657244C9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4677" y="1608665"/>
            <a:ext cx="3382963" cy="17305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1605FC2B-2640-AF4F-ADDC-70EC50486B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0687" y="1608665"/>
            <a:ext cx="3382963" cy="17305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59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A4B7-56C8-3543-B69F-77761E68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476273"/>
            <a:ext cx="11083158" cy="7093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711D8-751C-1E4E-969C-473B907A8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5591F13-BD0C-C843-BA52-4A7F7A13CCC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04825" y="3652585"/>
            <a:ext cx="2414468" cy="2345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E96FBC0-46FB-B840-842D-57C430F1DFF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350708" y="3652585"/>
            <a:ext cx="2414468" cy="2345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8108B2D-E82F-0840-ADDC-C98E62E9558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196591" y="3652585"/>
            <a:ext cx="2414468" cy="2345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C0288B-B910-884C-85FA-8A4D5366A4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825" y="2102261"/>
            <a:ext cx="2414242" cy="155032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4FA2150-72BD-D047-8A0B-0B657244C9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51025" y="2102261"/>
            <a:ext cx="2414242" cy="155032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1605FC2B-2640-AF4F-ADDC-70EC50486B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7225" y="2102261"/>
            <a:ext cx="2414242" cy="155032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96B00C9-F7D8-7846-9448-AF4D71BC154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9042474" y="3652585"/>
            <a:ext cx="2414468" cy="2345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tIns="365760" rIns="365760" bIns="3657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9956D63-FAE3-074B-8ACC-1E38C06AE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108" y="2102261"/>
            <a:ext cx="2414242" cy="155032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ACF3C-1835-7642-9E1D-A4313368F4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825" y="1185863"/>
            <a:ext cx="11083925" cy="5762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432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473CAA-DBB1-E846-AE70-8FB00E6EE663}"/>
              </a:ext>
            </a:extLst>
          </p:cNvPr>
          <p:cNvSpPr/>
          <p:nvPr userDrawn="1"/>
        </p:nvSpPr>
        <p:spPr>
          <a:xfrm>
            <a:off x="0" y="0"/>
            <a:ext cx="12192000" cy="2576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4A4B7-56C8-3543-B69F-77761E68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4" y="407008"/>
            <a:ext cx="11083158" cy="70938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711D8-751C-1E4E-969C-473B907A8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9178BD73-4891-E74F-A973-BE81F4213F92}"/>
              </a:ext>
            </a:extLst>
          </p:cNvPr>
          <p:cNvSpPr/>
          <p:nvPr userDrawn="1"/>
        </p:nvSpPr>
        <p:spPr>
          <a:xfrm rot="10800000">
            <a:off x="5867400" y="2412184"/>
            <a:ext cx="457200" cy="39413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804B785F-3FEE-5246-9EB2-B0CF93558170}"/>
              </a:ext>
            </a:extLst>
          </p:cNvPr>
          <p:cNvSpPr/>
          <p:nvPr userDrawn="1"/>
        </p:nvSpPr>
        <p:spPr>
          <a:xfrm rot="10800000">
            <a:off x="8119242" y="2412184"/>
            <a:ext cx="457200" cy="39413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63F54862-39B8-D640-A6E8-4C9C3EEDFFCB}"/>
              </a:ext>
            </a:extLst>
          </p:cNvPr>
          <p:cNvSpPr/>
          <p:nvPr userDrawn="1"/>
        </p:nvSpPr>
        <p:spPr>
          <a:xfrm rot="10800000">
            <a:off x="10371084" y="2412184"/>
            <a:ext cx="457200" cy="39413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A5EDB609-EBB4-A945-B7B4-9A9E6188F3C7}"/>
              </a:ext>
            </a:extLst>
          </p:cNvPr>
          <p:cNvSpPr/>
          <p:nvPr userDrawn="1"/>
        </p:nvSpPr>
        <p:spPr>
          <a:xfrm rot="10800000">
            <a:off x="1363716" y="2412184"/>
            <a:ext cx="457200" cy="39413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79B6CFF-2E73-A34E-BB50-CE20D3722908}"/>
              </a:ext>
            </a:extLst>
          </p:cNvPr>
          <p:cNvSpPr/>
          <p:nvPr userDrawn="1"/>
        </p:nvSpPr>
        <p:spPr>
          <a:xfrm rot="10800000">
            <a:off x="3615558" y="2412184"/>
            <a:ext cx="457200" cy="39413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AA8E095-BEC3-AE4D-B5BE-FE558855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276" y="298110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41276A8-B9E5-B449-A243-E6F55FAB4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76" y="408502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A5888162-3DFA-064E-8621-CEE651ADA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76" y="518894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B51C9463-051E-4A40-859C-483D8703C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1385" y="297842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EE7D81EF-F599-0041-9EAB-4C74155D2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1385" y="408234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DF427A35-7264-314D-8BAA-1A49D0102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1385" y="518626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AC0CE7D1-64A8-714E-AF86-94D416D8F5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96536" y="297842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12A28328-A7FE-D948-B9C7-12B59FA6D6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96536" y="408234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62BB6DB7-C250-3B44-8C23-127E4CA50C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96536" y="5186269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BD394B02-61AE-F149-9FD5-06B3DDBC4A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39295" y="2987764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D6BE46F9-ECFB-F444-9A88-8DF378B897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9295" y="4091684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8C8C27F9-9DA6-4F40-ACF9-66A64CD082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39295" y="5195604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09ED8EE9-B49B-AA4C-B08D-B19E25C24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99404" y="2985084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64B7AD30-4A16-7E40-AFC8-93D00BCC86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99404" y="4089004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FE0AFBD-4C7E-2B4D-A1BD-CD3577EBBE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99404" y="5192924"/>
            <a:ext cx="2022078" cy="946150"/>
          </a:xfrm>
          <a:solidFill>
            <a:schemeClr val="bg1">
              <a:lumMod val="95000"/>
            </a:schemeClr>
          </a:solidFill>
        </p:spPr>
        <p:txBody>
          <a:bodyPr lIns="274320" rIns="274320" anchor="ctr" anchorCtr="0">
            <a:noAutofit/>
          </a:bodyPr>
          <a:lstStyle>
            <a:lvl1pPr marL="0" indent="0" algn="ctr">
              <a:buNone/>
              <a:defRPr sz="1200"/>
            </a:lvl1pPr>
            <a:lvl2pPr marL="457200" indent="0" algn="l">
              <a:buNone/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4E77DC2C-94F6-5047-9D30-D0A0553D31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0518" y="3897147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A2A3C2AC-98DC-1D41-B6FA-0253BE4D2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8376" y="4991786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2CCA0D58-891A-024F-8E60-69F89D1E50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9701" y="6093355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E667E4B0-A953-C74E-83F0-C87B7EF1F9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37047" y="3897147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37625078-4D33-3047-8971-3C60965830F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44905" y="4991786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949CB9CA-0D48-3A48-BF3C-1B075A9192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36230" y="6093355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67B51A31-8561-CE47-9D30-C8C961AF85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88579" y="3897147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674AC2B-D54E-654D-B5A8-87174589FB0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96437" y="4991786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39042C30-2DDD-C845-9540-7933B59F6A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7762" y="6093355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958E68F6-425C-054B-9FCE-C7A54D1E2CF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26798" y="3895191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E1489A6A-AA6F-F14F-B10C-9F95E7502F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34656" y="4989830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C32DA385-59AA-A643-940B-B9BA46A3496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25981" y="6091399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EB63AEE1-5D7E-ED4B-9204-5BE1A75CC5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91644" y="3901719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8D418C78-A325-6C4B-A51D-667F4DCC7FC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99502" y="4996358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28C34AA8-6048-3342-86EF-7394FD1F48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90827" y="6097927"/>
            <a:ext cx="2045228" cy="45719"/>
          </a:xfr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000" dirty="0">
                <a:noFill/>
                <a:latin typeface="Heineken Serif 18" panose="02040806060602060703" pitchFamily="18" charset="77"/>
              </a:defRPr>
            </a:lvl1pPr>
          </a:lstStyle>
          <a:p>
            <a:pPr marL="0" lvl="0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6A1E2-A950-C54E-AB40-582487A1255C}"/>
              </a:ext>
            </a:extLst>
          </p:cNvPr>
          <p:cNvSpPr/>
          <p:nvPr userDrawn="1"/>
        </p:nvSpPr>
        <p:spPr>
          <a:xfrm>
            <a:off x="1270323" y="1407894"/>
            <a:ext cx="661333" cy="6613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FC212-4198-6A4D-B097-8C49EB453FE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77518" y="2204207"/>
            <a:ext cx="2046086" cy="311150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A498669-3DC7-6249-9E9C-2E506260C0B4}"/>
              </a:ext>
            </a:extLst>
          </p:cNvPr>
          <p:cNvSpPr/>
          <p:nvPr userDrawn="1"/>
        </p:nvSpPr>
        <p:spPr>
          <a:xfrm>
            <a:off x="3510182" y="1406055"/>
            <a:ext cx="661333" cy="6613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0503078A-AE5A-144F-A47B-B592D58FAB9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17377" y="2202368"/>
            <a:ext cx="2046086" cy="311150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170E4DE-D93E-F747-BA7B-8D67E6DB45FF}"/>
              </a:ext>
            </a:extLst>
          </p:cNvPr>
          <p:cNvSpPr/>
          <p:nvPr userDrawn="1"/>
        </p:nvSpPr>
        <p:spPr>
          <a:xfrm>
            <a:off x="5760465" y="1399905"/>
            <a:ext cx="661333" cy="6613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A8E14B9D-953B-9C47-9FBA-B8771A1B903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067660" y="2196218"/>
            <a:ext cx="2046086" cy="311150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0A20539-FD96-5B4B-AC2D-EFE9D0893CC2}"/>
              </a:ext>
            </a:extLst>
          </p:cNvPr>
          <p:cNvSpPr/>
          <p:nvPr userDrawn="1"/>
        </p:nvSpPr>
        <p:spPr>
          <a:xfrm>
            <a:off x="8026603" y="1412755"/>
            <a:ext cx="661333" cy="6613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35E9EC72-9FA8-1D43-A02B-3A7F2A2196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33798" y="2209068"/>
            <a:ext cx="2046086" cy="311150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31477C5-6539-2C4D-9EE6-D5C65EAAB361}"/>
              </a:ext>
            </a:extLst>
          </p:cNvPr>
          <p:cNvSpPr/>
          <p:nvPr userDrawn="1"/>
        </p:nvSpPr>
        <p:spPr>
          <a:xfrm>
            <a:off x="10261201" y="1407894"/>
            <a:ext cx="661333" cy="6613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B199BF6D-8419-9842-ADB3-2F59F5ECAEF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68396" y="2204207"/>
            <a:ext cx="2046086" cy="311150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accent2"/>
                </a:solidFill>
                <a:latin typeface="Heineken Serif 18" panose="020408060606020607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65714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21D9EE-2097-A346-8D39-5132C27DF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29D6D-8F9B-044C-95BD-FB17B1B3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88" y="1088232"/>
            <a:ext cx="4938466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Heineken Serif 18" panose="020408060606020607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D069E-AA63-2C42-B559-193D85674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88" y="3928880"/>
            <a:ext cx="49384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ineken Serif 18" panose="020408060606020607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C561F-7D97-AF46-8600-C230FB62A2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6152" y="3620060"/>
            <a:ext cx="2514600" cy="54864"/>
          </a:xfr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000" dirty="0">
                <a:noFill/>
              </a:defRPr>
            </a:lvl1pPr>
          </a:lstStyle>
          <a:p>
            <a:pPr marL="0" lvl="0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986065A-7033-C641-9FC6-BF6E814A9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107" y="5491229"/>
            <a:ext cx="1585468" cy="11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7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814BF-8B26-9449-BFC7-8384CB2D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B9B455-BC13-954C-9804-0AEEE32C6373}"/>
              </a:ext>
            </a:extLst>
          </p:cNvPr>
          <p:cNvSpPr/>
          <p:nvPr userDrawn="1"/>
        </p:nvSpPr>
        <p:spPr>
          <a:xfrm>
            <a:off x="0" y="-10978"/>
            <a:ext cx="5791200" cy="686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7463C-A128-F342-BBB3-0AE0ECBE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01" y="533148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80FC-8008-5746-A42D-9ECEEA9D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01" y="2309198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140AA-75FD-8749-82ED-4F140F3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7740B-9AEB-4E4D-80F2-1EBA4B22F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6439" y="634181"/>
            <a:ext cx="7335561" cy="54106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FDFBC5-8651-7D4B-8B1D-DB3819737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FE85E2-B671-E145-A84A-F126233A16CA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3730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C3326E-FD1A-0A44-B4B4-31268764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B9B455-BC13-954C-9804-0AEEE32C6373}"/>
              </a:ext>
            </a:extLst>
          </p:cNvPr>
          <p:cNvSpPr/>
          <p:nvPr userDrawn="1"/>
        </p:nvSpPr>
        <p:spPr>
          <a:xfrm>
            <a:off x="0" y="-10978"/>
            <a:ext cx="5791200" cy="6868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7463C-A128-F342-BBB3-0AE0ECBE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01" y="533148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80FC-8008-5746-A42D-9ECEEA9D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01" y="2309198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140AA-75FD-8749-82ED-4F140F3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7740B-9AEB-4E4D-80F2-1EBA4B22F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6439" y="634181"/>
            <a:ext cx="7335561" cy="54106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BA4254-36E8-5E48-B114-B0977777341C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50EE106-F539-7C4C-86CA-7C74983BD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636" y="6102144"/>
            <a:ext cx="1001569" cy="7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8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A466FE-4CA6-3946-98C0-0776E305D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B9B455-BC13-954C-9804-0AEEE32C6373}"/>
              </a:ext>
            </a:extLst>
          </p:cNvPr>
          <p:cNvSpPr/>
          <p:nvPr userDrawn="1"/>
        </p:nvSpPr>
        <p:spPr>
          <a:xfrm>
            <a:off x="0" y="-10978"/>
            <a:ext cx="5791200" cy="686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7463C-A128-F342-BBB3-0AE0ECBE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01" y="533148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80FC-8008-5746-A42D-9ECEEA9D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01" y="2309198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140AA-75FD-8749-82ED-4F140F3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7740B-9AEB-4E4D-80F2-1EBA4B22F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6439" y="634181"/>
            <a:ext cx="7335561" cy="54106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600D3-A80E-F84B-B7C7-9AEA6EC69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7440FF-09D7-B342-BA1D-54B4DA985A1F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2113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B1F93B-AAD5-BF49-9697-DDA97A44A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B9B455-BC13-954C-9804-0AEEE32C6373}"/>
              </a:ext>
            </a:extLst>
          </p:cNvPr>
          <p:cNvSpPr/>
          <p:nvPr userDrawn="1"/>
        </p:nvSpPr>
        <p:spPr>
          <a:xfrm>
            <a:off x="0" y="-10978"/>
            <a:ext cx="5791200" cy="68689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7463C-A128-F342-BBB3-0AE0ECBE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01" y="533148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80FC-8008-5746-A42D-9ECEEA9D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01" y="2309198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140AA-75FD-8749-82ED-4F140F3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7740B-9AEB-4E4D-80F2-1EBA4B22F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6439" y="634181"/>
            <a:ext cx="7335561" cy="54106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8817F07-DD75-8747-9CDF-5BFD6DB9A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BA4254-36E8-5E48-B114-B0977777341C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3624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6D6A7-94A8-2244-A402-CA933B83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D0D40A-07C3-0944-8173-6131E1053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1693864"/>
            <a:ext cx="503411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E8B1-50E0-0B4A-B6A9-8DC0135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884" y="4679951"/>
            <a:ext cx="50341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44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8E05B-4D33-A948-BABB-EFB71B3ED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8" y="1708613"/>
            <a:ext cx="3377381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E8B1-50E0-0B4A-B6A9-8DC0135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148" y="4694700"/>
            <a:ext cx="337738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97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FB723E-707B-B14D-9701-F91AC4255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297" y="1870077"/>
            <a:ext cx="4689984" cy="261483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71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B5C6AB-30AA-5C4E-88E1-49F9BD83F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1560514"/>
            <a:ext cx="509311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E8B1-50E0-0B4A-B6A9-8DC0135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2890" y="4546601"/>
            <a:ext cx="50931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6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58382-56D7-C946-AC37-C89179F34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310" y="1560514"/>
            <a:ext cx="4778477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E8B1-50E0-0B4A-B6A9-8DC01357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2310" y="4546601"/>
            <a:ext cx="47784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34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F99EB-FC81-7240-A923-E487A85D8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168BA-99FA-7844-8105-C0EF7F3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858" y="1672457"/>
            <a:ext cx="3097161" cy="329142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39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BD8C6-DDEF-FA42-BC21-72FBDBB8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365125"/>
            <a:ext cx="11083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7A73-3108-DE4D-8F9E-2070A17E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421" y="1825625"/>
            <a:ext cx="11083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F765-5C9D-1447-8C9C-F0137D00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Heineken Serif 18" panose="02040806060602060703" pitchFamily="18" charset="77"/>
              </a:defRPr>
            </a:lvl1pPr>
          </a:lstStyle>
          <a:p>
            <a:fld id="{03299DEF-605B-5C4A-9C30-4CF432B7D7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55CDA-94B9-614B-9CC2-3778D48FDE75}"/>
              </a:ext>
            </a:extLst>
          </p:cNvPr>
          <p:cNvSpPr/>
          <p:nvPr userDrawn="1"/>
        </p:nvSpPr>
        <p:spPr>
          <a:xfrm>
            <a:off x="0" y="6781379"/>
            <a:ext cx="12192000" cy="8849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CB31D3-3A53-FF44-A376-B651DFE716C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158145" y="6224998"/>
            <a:ext cx="792552" cy="4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56" r:id="rId13"/>
    <p:sldLayoutId id="2147483675" r:id="rId14"/>
    <p:sldLayoutId id="2147483676" r:id="rId15"/>
    <p:sldLayoutId id="2147483677" r:id="rId16"/>
    <p:sldLayoutId id="2147483678" r:id="rId17"/>
    <p:sldLayoutId id="2147483652" r:id="rId18"/>
    <p:sldLayoutId id="2147483684" r:id="rId19"/>
    <p:sldLayoutId id="2147483653" r:id="rId20"/>
    <p:sldLayoutId id="2147483654" r:id="rId21"/>
    <p:sldLayoutId id="2147483673" r:id="rId22"/>
    <p:sldLayoutId id="2147483674" r:id="rId23"/>
    <p:sldLayoutId id="2147483662" r:id="rId24"/>
    <p:sldLayoutId id="2147483661" r:id="rId25"/>
    <p:sldLayoutId id="2147483680" r:id="rId26"/>
    <p:sldLayoutId id="2147483679" r:id="rId27"/>
    <p:sldLayoutId id="2147483685" r:id="rId28"/>
    <p:sldLayoutId id="2147483663" r:id="rId29"/>
    <p:sldLayoutId id="2147483681" r:id="rId30"/>
    <p:sldLayoutId id="2147483657" r:id="rId31"/>
    <p:sldLayoutId id="2147483682" r:id="rId32"/>
    <p:sldLayoutId id="2147483683" r:id="rId33"/>
    <p:sldLayoutId id="2147483655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2"/>
          </a:solidFill>
          <a:latin typeface="Heineken Serif 18" panose="020408060606020607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HEINEKEN Core Light" panose="020005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HEINEKEN Core Light" panose="020005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HEINEKEN Core Light" panose="020005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HEINEKEN Core Light" panose="020005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HEINEKEN Core Light" panose="020005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024" y="1088232"/>
            <a:ext cx="640855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Hello from NYC</a:t>
            </a:r>
            <a:br>
              <a:rPr lang="en-US" dirty="0" smtClean="0"/>
            </a:br>
            <a:r>
              <a:rPr lang="en-US" sz="2200" dirty="0" smtClean="0"/>
              <a:t>usually that’s a good thing…..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10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4" y="-125730"/>
            <a:ext cx="9311640" cy="69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-36602"/>
            <a:ext cx="11083158" cy="1325563"/>
          </a:xfrm>
        </p:spPr>
        <p:txBody>
          <a:bodyPr/>
          <a:lstStyle/>
          <a:p>
            <a:r>
              <a:rPr lang="en-US" dirty="0" smtClean="0"/>
              <a:t>3 Emerging Clusters in Creativity – there is need for care 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941197" y="1874679"/>
            <a:ext cx="1673352" cy="18105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 relevance and re-assurance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61598" y="1874679"/>
            <a:ext cx="1673352" cy="18105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Situational Context Led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8792146" y="1874679"/>
            <a:ext cx="1673352" cy="18105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Genuine higher order ownership </a:t>
            </a:r>
            <a:endParaRPr lang="en-GB" dirty="0"/>
          </a:p>
        </p:txBody>
      </p:sp>
      <p:sp>
        <p:nvSpPr>
          <p:cNvPr id="8" name="AutoShape 2" descr="AT&amp;T Official Site - Unlimited Data Plans, Internet Service, &amp; TV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3" y="3876517"/>
            <a:ext cx="1080262" cy="1080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52" y="3876517"/>
            <a:ext cx="1333690" cy="1333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955422"/>
            <a:ext cx="897826" cy="897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192" y="3954521"/>
            <a:ext cx="1428750" cy="10022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3181" y="5495544"/>
            <a:ext cx="19101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what we do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2505" y="5560117"/>
            <a:ext cx="309655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what we’ve always done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349" y="4189224"/>
            <a:ext cx="827850" cy="831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06091" y="5529113"/>
            <a:ext cx="284719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what were doing now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68275"/>
            <a:ext cx="11083158" cy="1325563"/>
          </a:xfrm>
        </p:spPr>
        <p:txBody>
          <a:bodyPr/>
          <a:lstStyle/>
          <a:p>
            <a:r>
              <a:rPr lang="en-US" dirty="0" smtClean="0"/>
              <a:t>3 Scary Media Issues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941197" y="1874679"/>
            <a:ext cx="1673352" cy="18105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Eyes not hearts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61598" y="1874679"/>
            <a:ext cx="1673352" cy="18105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even stranger summer (than usual) 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8792146" y="1874679"/>
            <a:ext cx="1673352" cy="18105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Time-bomb</a:t>
            </a:r>
            <a:endParaRPr lang="en-GB" dirty="0"/>
          </a:p>
        </p:txBody>
      </p:sp>
      <p:sp>
        <p:nvSpPr>
          <p:cNvPr id="8" name="AutoShape 2" descr="AT&amp;T Official Site - Unlimited Data Plans, Internet Service, &amp; TV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941197" y="4855464"/>
            <a:ext cx="9524301" cy="82296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80160" y="5678424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671352" y="5766816"/>
            <a:ext cx="17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Lets pretend Q4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7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– where are you, where are your clients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DEF-605B-5C4A-9C30-4CF432B7D74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1289304" y="1609344"/>
            <a:ext cx="8650224" cy="1014984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SELLING 						LISTENING</a:t>
            </a:r>
            <a:endParaRPr lang="en-GB" dirty="0"/>
          </a:p>
        </p:txBody>
      </p:sp>
      <p:sp>
        <p:nvSpPr>
          <p:cNvPr id="6" name="Left-Right Arrow 5"/>
          <p:cNvSpPr/>
          <p:nvPr/>
        </p:nvSpPr>
        <p:spPr>
          <a:xfrm>
            <a:off x="1289304" y="2776728"/>
            <a:ext cx="8650224" cy="1014984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SURVIVAL						CREATIVITY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>
            <a:off x="1289304" y="4059047"/>
            <a:ext cx="8650224" cy="1014984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CLARITY						ACTION</a:t>
            </a:r>
            <a:endParaRPr lang="en-GB" dirty="0"/>
          </a:p>
        </p:txBody>
      </p:sp>
      <p:sp>
        <p:nvSpPr>
          <p:cNvPr id="8" name="Left-Right Arrow 7"/>
          <p:cNvSpPr/>
          <p:nvPr/>
        </p:nvSpPr>
        <p:spPr>
          <a:xfrm>
            <a:off x="1289304" y="5341366"/>
            <a:ext cx="8650224" cy="1014984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	</a:t>
            </a:r>
            <a:r>
              <a:rPr lang="en-US" b="1" dirty="0" smtClean="0"/>
              <a:t>MARKETING 				SALES (and Finance ) 						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82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44" y="1865376"/>
            <a:ext cx="6408553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Q&amp;A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Feel free to open one of these, </a:t>
            </a:r>
            <a:br>
              <a:rPr lang="en-US" sz="2400" dirty="0" smtClean="0"/>
            </a:br>
            <a:r>
              <a:rPr lang="en-US" sz="2400" dirty="0" smtClean="0"/>
              <a:t>Business is tough + You’re at home 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3620321" y="3557016"/>
            <a:ext cx="335584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ineken 2">
      <a:dk1>
        <a:srgbClr val="000000"/>
      </a:dk1>
      <a:lt1>
        <a:srgbClr val="FFFFFF"/>
      </a:lt1>
      <a:dk2>
        <a:srgbClr val="111215"/>
      </a:dk2>
      <a:lt2>
        <a:srgbClr val="999999"/>
      </a:lt2>
      <a:accent1>
        <a:srgbClr val="E1E1E1"/>
      </a:accent1>
      <a:accent2>
        <a:srgbClr val="007F2E"/>
      </a:accent2>
      <a:accent3>
        <a:srgbClr val="51A024"/>
      </a:accent3>
      <a:accent4>
        <a:srgbClr val="005D1F"/>
      </a:accent4>
      <a:accent5>
        <a:srgbClr val="FF2B00"/>
      </a:accent5>
      <a:accent6>
        <a:srgbClr val="002F6C"/>
      </a:accent6>
      <a:hlink>
        <a:srgbClr val="007F2E"/>
      </a:hlink>
      <a:folHlink>
        <a:srgbClr val="002F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524D0F905F14AA4C71E2235578B13" ma:contentTypeVersion="13" ma:contentTypeDescription="Create a new document." ma:contentTypeScope="" ma:versionID="a5b964d29dbeccd1d1dc7722745f0674">
  <xsd:schema xmlns:xsd="http://www.w3.org/2001/XMLSchema" xmlns:xs="http://www.w3.org/2001/XMLSchema" xmlns:p="http://schemas.microsoft.com/office/2006/metadata/properties" xmlns:ns3="ca4b5b07-1a67-4c8b-be79-e9a7c74aba67" xmlns:ns4="3886cd1b-ad52-4fce-95b3-f6876d0e7588" targetNamespace="http://schemas.microsoft.com/office/2006/metadata/properties" ma:root="true" ma:fieldsID="fe5a91d46596ac34277e0601f6ea058e" ns3:_="" ns4:_="">
    <xsd:import namespace="ca4b5b07-1a67-4c8b-be79-e9a7c74aba67"/>
    <xsd:import namespace="3886cd1b-ad52-4fce-95b3-f6876d0e75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b5b07-1a67-4c8b-be79-e9a7c74ab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6cd1b-ad52-4fce-95b3-f6876d0e7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3BDA1F-AE92-4682-9493-BACA76D7A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B1C99-9037-4193-864B-A48A4AC5C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b5b07-1a67-4c8b-be79-e9a7c74aba67"/>
    <ds:schemaRef ds:uri="3886cd1b-ad52-4fce-95b3-f6876d0e75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7AD9E-55BC-4304-8F5A-AADFE13A0E0B}">
  <ds:schemaRefs>
    <ds:schemaRef ds:uri="http://schemas.openxmlformats.org/package/2006/metadata/core-properties"/>
    <ds:schemaRef ds:uri="http://www.w3.org/XML/1998/namespace"/>
    <ds:schemaRef ds:uri="ca4b5b07-1a67-4c8b-be79-e9a7c74aba67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3886cd1b-ad52-4fce-95b3-f6876d0e758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20126</TotalTime>
  <Words>148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Clan Pro News</vt:lpstr>
      <vt:lpstr>HEINEKEN Core Light</vt:lpstr>
      <vt:lpstr>Heineken Serif 18</vt:lpstr>
      <vt:lpstr>Office Theme</vt:lpstr>
      <vt:lpstr>Hello from NYC usually that’s a good thing…..</vt:lpstr>
      <vt:lpstr>PowerPoint Presentation</vt:lpstr>
      <vt:lpstr>3 Emerging Clusters in Creativity – there is need for care  </vt:lpstr>
      <vt:lpstr>3 Scary Media Issues</vt:lpstr>
      <vt:lpstr>Partnership – where are you, where are your clients ?</vt:lpstr>
      <vt:lpstr>Q&amp;A   Feel free to open one of these,  Business is tough + You’re at home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Ortegon</dc:creator>
  <cp:lastModifiedBy>Jonnie Cahill</cp:lastModifiedBy>
  <cp:revision>448</cp:revision>
  <cp:lastPrinted>2019-05-31T23:28:09Z</cp:lastPrinted>
  <dcterms:created xsi:type="dcterms:W3CDTF">2019-04-19T12:16:29Z</dcterms:created>
  <dcterms:modified xsi:type="dcterms:W3CDTF">2020-04-21T21:22:58Z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0x010100F99524D0F905F14AA4C71E2235578B13</vt:lpwstr>
  </property>
</Properties>
</file>